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61" r:id="rId5"/>
    <p:sldId id="258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409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62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95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7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5063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1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2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19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92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78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935E27F-9E3E-48F5-ACB6-D812454B550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BE755B9-A915-4041-B6AA-39479BC27EA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7672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B4781-1B0B-4D68-A968-01A3BDC0A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1245377"/>
            <a:ext cx="6105194" cy="2031055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HDR Imaging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99732-2FAB-4FE5-A57D-80C8B12FB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3581569"/>
            <a:ext cx="6105194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Surya Poddutoori</a:t>
            </a:r>
          </a:p>
        </p:txBody>
      </p:sp>
    </p:spTree>
    <p:extLst>
      <p:ext uri="{BB962C8B-B14F-4D97-AF65-F5344CB8AC3E}">
        <p14:creationId xmlns:p14="http://schemas.microsoft.com/office/powerpoint/2010/main" val="1414769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0307D-77A5-4F63-8618-F79C99D9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&amp;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4979-3CAC-41BF-A65D-4C811A98A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LDR images from different exposures to create an HDR Image.</a:t>
            </a:r>
          </a:p>
          <a:p>
            <a:endParaRPr lang="en-US" dirty="0"/>
          </a:p>
          <a:p>
            <a:r>
              <a:rPr lang="en-US" dirty="0"/>
              <a:t>Felt like this would be something that I could in the future do with my own set of images.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D3F938-CA30-4529-9C55-6F719565A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45" y="3485122"/>
            <a:ext cx="3943194" cy="2416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993B45-8A30-4009-9297-6E1D92394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273" y="3111898"/>
            <a:ext cx="2183144" cy="3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34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C84F-1DF2-4B93-A291-5D39ADDA4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Naive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99689-3907-4703-87AA-EDF917E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908" y="5086350"/>
            <a:ext cx="2446465" cy="117829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Simple averaging and weighted averaging ended up removing more detail than given.</a:t>
            </a:r>
          </a:p>
        </p:txBody>
      </p:sp>
      <p:pic>
        <p:nvPicPr>
          <p:cNvPr id="7" name="Picture 6" descr="A picture containing monitor, screen, green, holding&#10;&#10;Description automatically generated">
            <a:extLst>
              <a:ext uri="{FF2B5EF4-FFF2-40B4-BE49-F238E27FC236}">
                <a16:creationId xmlns:a16="http://schemas.microsoft.com/office/drawing/2014/main" id="{A98D9B80-E8A5-4DAA-8FD1-F51943736A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2" r="4742" b="2"/>
          <a:stretch/>
        </p:blipFill>
        <p:spPr>
          <a:xfrm>
            <a:off x="4447090" y="840192"/>
            <a:ext cx="3685032" cy="5211906"/>
          </a:xfrm>
          <a:prstGeom prst="rect">
            <a:avLst/>
          </a:prstGeom>
        </p:spPr>
      </p:pic>
      <p:pic>
        <p:nvPicPr>
          <p:cNvPr id="5" name="Picture 4" descr="A picture containing monitor, screen, holding, person&#10;&#10;Description automatically generated">
            <a:extLst>
              <a:ext uri="{FF2B5EF4-FFF2-40B4-BE49-F238E27FC236}">
                <a16:creationId xmlns:a16="http://schemas.microsoft.com/office/drawing/2014/main" id="{C1D20370-2E0A-4577-9231-2E03E90287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2" r="1882" b="2"/>
          <a:stretch/>
        </p:blipFill>
        <p:spPr>
          <a:xfrm>
            <a:off x="578735" y="823047"/>
            <a:ext cx="3685032" cy="52119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F11056-35DA-4D81-B42E-B27930C49B12}"/>
              </a:ext>
            </a:extLst>
          </p:cNvPr>
          <p:cNvSpPr txBox="1"/>
          <p:nvPr/>
        </p:nvSpPr>
        <p:spPr>
          <a:xfrm>
            <a:off x="1291771" y="5682766"/>
            <a:ext cx="190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 Average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0AFB69-F9FF-4239-BA36-17A921B4945E}"/>
              </a:ext>
            </a:extLst>
          </p:cNvPr>
          <p:cNvSpPr txBox="1"/>
          <p:nvPr/>
        </p:nvSpPr>
        <p:spPr>
          <a:xfrm>
            <a:off x="5335215" y="5706883"/>
            <a:ext cx="190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 Average</a:t>
            </a:r>
          </a:p>
        </p:txBody>
      </p:sp>
    </p:spTree>
    <p:extLst>
      <p:ext uri="{BB962C8B-B14F-4D97-AF65-F5344CB8AC3E}">
        <p14:creationId xmlns:p14="http://schemas.microsoft.com/office/powerpoint/2010/main" val="3079546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C84F-1DF2-4B93-A291-5D39ADDA4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Naive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99689-3907-4703-87AA-EDF917E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7908" y="5086350"/>
            <a:ext cx="2446465" cy="117829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Median and Highest Non-Saturating appeared much more promising.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F11056-35DA-4D81-B42E-B27930C49B12}"/>
              </a:ext>
            </a:extLst>
          </p:cNvPr>
          <p:cNvSpPr txBox="1"/>
          <p:nvPr/>
        </p:nvSpPr>
        <p:spPr>
          <a:xfrm>
            <a:off x="1339763" y="5660716"/>
            <a:ext cx="190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Median Exposure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0AFB69-F9FF-4239-BA36-17A921B4945E}"/>
              </a:ext>
            </a:extLst>
          </p:cNvPr>
          <p:cNvSpPr txBox="1"/>
          <p:nvPr/>
        </p:nvSpPr>
        <p:spPr>
          <a:xfrm>
            <a:off x="5335215" y="5706883"/>
            <a:ext cx="1908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Non-saturating @85%</a:t>
            </a:r>
          </a:p>
        </p:txBody>
      </p:sp>
      <p:pic>
        <p:nvPicPr>
          <p:cNvPr id="6" name="Picture 5" descr="A picture containing photo, table, cake, building&#10;&#10;Description automatically generated">
            <a:extLst>
              <a:ext uri="{FF2B5EF4-FFF2-40B4-BE49-F238E27FC236}">
                <a16:creationId xmlns:a16="http://schemas.microsoft.com/office/drawing/2014/main" id="{3307846C-80A2-4DA0-B130-83540A98D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9888" y="805902"/>
            <a:ext cx="3947457" cy="4954462"/>
          </a:xfrm>
          <a:prstGeom prst="rect">
            <a:avLst/>
          </a:prstGeom>
        </p:spPr>
      </p:pic>
      <p:pic>
        <p:nvPicPr>
          <p:cNvPr id="5" name="Picture 4" descr="A picture containing photo, monitor, sitting, table&#10;&#10;Description automatically generated">
            <a:extLst>
              <a:ext uri="{FF2B5EF4-FFF2-40B4-BE49-F238E27FC236}">
                <a16:creationId xmlns:a16="http://schemas.microsoft.com/office/drawing/2014/main" id="{1E628DC5-70D3-4031-969E-5A9073CE0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" y="805902"/>
            <a:ext cx="3947457" cy="495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29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9BAB6-C8A3-4103-8AB2-A85C66779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Function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DE85-D34B-410B-A5AB-8AB9AD635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Solved for </a:t>
            </a:r>
            <a:r>
              <a:rPr lang="de-DE" i="1" dirty="0"/>
              <a:t>g(Z) = ln(R*t) = ln(R)+ln(t) </a:t>
            </a:r>
            <a:r>
              <a:rPr lang="de-DE" dirty="0"/>
              <a:t>with 100 pixels from each exposure.</a:t>
            </a:r>
          </a:p>
          <a:p>
            <a:r>
              <a:rPr lang="de-DE" dirty="0"/>
              <a:t>Lambda of 31. </a:t>
            </a:r>
          </a:p>
          <a:p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2BDFDABB-B0D9-4305-8E38-EBFE12726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642" y="2962918"/>
            <a:ext cx="3850432" cy="2887824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D810F730-FED4-41F5-8862-733DDDFD28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359" y="2962918"/>
            <a:ext cx="3899370" cy="2924528"/>
          </a:xfrm>
          <a:prstGeom prst="rect">
            <a:avLst/>
          </a:prstGeom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2A3B3F45-20A5-49E9-9C27-94EC71581B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1" y="2944566"/>
            <a:ext cx="3899370" cy="292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6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DAE3B-D4CA-4139-B31E-7171F4E3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Function Approach</a:t>
            </a:r>
          </a:p>
        </p:txBody>
      </p:sp>
      <p:pic>
        <p:nvPicPr>
          <p:cNvPr id="5" name="Content Placeholder 4" descr="A picture containing photo, table, sitting, light&#10;&#10;Description automatically generated">
            <a:extLst>
              <a:ext uri="{FF2B5EF4-FFF2-40B4-BE49-F238E27FC236}">
                <a16:creationId xmlns:a16="http://schemas.microsoft.com/office/drawing/2014/main" id="{450E41B2-1D9E-4DF4-9B2A-ECB298978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9463"/>
            <a:ext cx="3205097" cy="4022725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3930A5-FEF2-4AF2-89BD-73406DA102C5}"/>
              </a:ext>
            </a:extLst>
          </p:cNvPr>
          <p:cNvSpPr txBox="1">
            <a:spLocks/>
          </p:cNvSpPr>
          <p:nvPr/>
        </p:nvSpPr>
        <p:spPr>
          <a:xfrm>
            <a:off x="6436939" y="1918305"/>
            <a:ext cx="471874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Better detail in some parts but overexposed in others.</a:t>
            </a:r>
          </a:p>
          <a:p>
            <a:endParaRPr lang="en-US" dirty="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8E28C94B-3112-40A9-8CD0-0A45F49F6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939" y="2492108"/>
            <a:ext cx="4773442" cy="3580080"/>
          </a:xfrm>
          <a:prstGeom prst="rect">
            <a:avLst/>
          </a:prstGeom>
        </p:spPr>
      </p:pic>
      <p:pic>
        <p:nvPicPr>
          <p:cNvPr id="9" name="Picture 8" descr="A picture containing photo, table, sitting, glass&#10;&#10;Description automatically generated">
            <a:extLst>
              <a:ext uri="{FF2B5EF4-FFF2-40B4-BE49-F238E27FC236}">
                <a16:creationId xmlns:a16="http://schemas.microsoft.com/office/drawing/2014/main" id="{FDEBDCE9-0DC0-43BD-BEF9-E1113B8552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803" y="2048829"/>
            <a:ext cx="3205603" cy="40233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5CD1D7-725D-4805-A512-EA794C6A50B7}"/>
              </a:ext>
            </a:extLst>
          </p:cNvPr>
          <p:cNvSpPr txBox="1"/>
          <p:nvPr/>
        </p:nvSpPr>
        <p:spPr>
          <a:xfrm>
            <a:off x="650977" y="5749022"/>
            <a:ext cx="1908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 Saturating HDR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52B8EF-E83C-4303-854B-C2786557516E}"/>
              </a:ext>
            </a:extLst>
          </p:cNvPr>
          <p:cNvSpPr txBox="1"/>
          <p:nvPr/>
        </p:nvSpPr>
        <p:spPr>
          <a:xfrm>
            <a:off x="3804361" y="5878899"/>
            <a:ext cx="190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HDR</a:t>
            </a:r>
          </a:p>
        </p:txBody>
      </p:sp>
    </p:spTree>
    <p:extLst>
      <p:ext uri="{BB962C8B-B14F-4D97-AF65-F5344CB8AC3E}">
        <p14:creationId xmlns:p14="http://schemas.microsoft.com/office/powerpoint/2010/main" val="355916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526E-BA6C-4AA2-9804-74D6A947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&amp; Potential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2F722-701C-4F03-A08D-207863BC8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Further tweak the response function application. </a:t>
            </a:r>
          </a:p>
          <a:p>
            <a:pPr marL="0" indent="0">
              <a:buNone/>
            </a:pPr>
            <a:r>
              <a:rPr lang="en-US" dirty="0"/>
              <a:t>Test different setting, with different set of exposures.</a:t>
            </a:r>
          </a:p>
          <a:p>
            <a:pPr marL="0" indent="0">
              <a:buNone/>
            </a:pPr>
            <a:r>
              <a:rPr lang="en-US" dirty="0"/>
              <a:t>Add glare and other particle effects to make image appear more realistic.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52095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163</TotalTime>
  <Words>163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Calibri Light</vt:lpstr>
      <vt:lpstr>Retrospect</vt:lpstr>
      <vt:lpstr>HDR Imaging</vt:lpstr>
      <vt:lpstr>Method &amp; Motivation</vt:lpstr>
      <vt:lpstr>Naive Approaches</vt:lpstr>
      <vt:lpstr>Naive Approaches</vt:lpstr>
      <vt:lpstr>Response Function Approach</vt:lpstr>
      <vt:lpstr>Response Function Approach</vt:lpstr>
      <vt:lpstr>Difficulties &amp; Potential Solutions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HDR Images</dc:title>
  <dc:creator>Surya Poddutoori</dc:creator>
  <cp:lastModifiedBy>Surya Poddutoori</cp:lastModifiedBy>
  <cp:revision>24</cp:revision>
  <dcterms:created xsi:type="dcterms:W3CDTF">2020-11-23T10:35:21Z</dcterms:created>
  <dcterms:modified xsi:type="dcterms:W3CDTF">2020-11-23T15:18:28Z</dcterms:modified>
</cp:coreProperties>
</file>

<file path=docProps/thumbnail.jpeg>
</file>